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8"/>
  </p:handoutMasterIdLst>
  <p:sldIdLst>
    <p:sldId id="272" r:id="rId3"/>
    <p:sldId id="265" r:id="rId4"/>
    <p:sldId id="264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300" r:id="rId15"/>
    <p:sldId id="302" r:id="rId16"/>
    <p:sldId id="262" r:id="rId17"/>
  </p:sldIdLst>
  <p:sldSz cx="12192000" cy="6858000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微软雅黑" panose="020B0503020204020204" pitchFamily="34" charset="-12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等线" panose="02010600030101010101" charset="-122"/>
      <p:regular r:id="rId30"/>
    </p:embeddedFont>
    <p:embeddedFont>
      <p:font typeface="等线 Light" panose="02010600030101010101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jw99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4BD"/>
    <a:srgbClr val="81A6C8"/>
    <a:srgbClr val="FFFFFF"/>
    <a:srgbClr val="F9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14" y="403"/>
      </p:cViewPr>
      <p:guideLst>
        <p:guide orient="horz" pos="2160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gs" Target="tags/tag7.xml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 of all, we should make sure Django is downloaded.</a:t>
            </a:r>
            <a:endParaRPr lang="zh-CN" altLang="en-US"/>
          </a:p>
          <a:p>
            <a:r>
              <a:rPr lang="zh-CN" altLang="en-US"/>
              <a:t>So we can type the command "python" to check the version of it. And then type these two commands to check the version of Django.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C301A-88DE-4801-AA3A-552207E1D8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C3925-2603-41E2-BBC6-314F866779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1874522" y="2600586"/>
            <a:ext cx="8442958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Digital B</a:t>
            </a:r>
            <a:r>
              <a:rPr lang="en-US" altLang="zh-CN" sz="60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ookstore</a:t>
            </a:r>
            <a:endParaRPr lang="en-US" altLang="zh-CN" sz="60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701145" y="1977232"/>
            <a:ext cx="4789712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Programming C</a:t>
            </a:r>
            <a:r>
              <a:rPr lang="en-US" altLang="zh-CN" sz="1400" dirty="0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linic week4      individual </a:t>
            </a:r>
            <a:r>
              <a:rPr lang="en-US" altLang="zh-CN" sz="1400" dirty="0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project</a:t>
            </a:r>
            <a:endParaRPr lang="en-US" altLang="zh-CN" sz="1400" dirty="0">
              <a:solidFill>
                <a:schemeClr val="bg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8766810" y="4789170"/>
            <a:ext cx="1550670" cy="27051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12.2.24 JingwenLi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Migrations of databse</a:t>
            </a:r>
            <a:endParaRPr lang="en-US" altLang="zh-CN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1623060"/>
            <a:ext cx="6672580" cy="1033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85" y="1623060"/>
            <a:ext cx="3186430" cy="27813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69885" y="4489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check at </a:t>
            </a:r>
            <a:r>
              <a:rPr lang="en-US" altLang="zh-CN"/>
              <a:t>the sidebar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r="22826"/>
          <a:stretch>
            <a:fillRect/>
          </a:stretch>
        </p:blipFill>
        <p:spPr>
          <a:xfrm>
            <a:off x="403860" y="3514090"/>
            <a:ext cx="6672580" cy="1857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r="8131"/>
          <a:stretch>
            <a:fillRect/>
          </a:stretch>
        </p:blipFill>
        <p:spPr>
          <a:xfrm>
            <a:off x="403860" y="5468620"/>
            <a:ext cx="6672580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Retrieve</a:t>
            </a:r>
            <a:endParaRPr lang="en-US" altLang="zh-CN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305560"/>
            <a:ext cx="9330055" cy="3662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275" y="54578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by now there is no book and no </a:t>
            </a:r>
            <a:r>
              <a:rPr lang="en-US" altLang="zh-CN"/>
              <a:t>author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A</a:t>
            </a:r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dd a book and retrieve and filter</a:t>
            </a:r>
            <a:endParaRPr lang="en-US" altLang="zh-CN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240155"/>
            <a:ext cx="10987405" cy="1557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" y="3303905"/>
            <a:ext cx="5505450" cy="11195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Problems</a:t>
            </a:r>
            <a:endParaRPr lang="en-US" altLang="zh-CN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5820" y="1349375"/>
            <a:ext cx="808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How do I add a book to the author's list at the same time?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670" y="2319020"/>
            <a:ext cx="2867025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818640" y="2996565"/>
            <a:ext cx="8918575" cy="309880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Thanks for whatching and listening</a:t>
            </a:r>
            <a:endParaRPr lang="en-US" altLang="zh-CN" sz="40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Check that django was installed successfully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8083870" y="2031090"/>
            <a:ext cx="3375067" cy="406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magnifier-and-mark-help_64670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8476351" y="2507745"/>
            <a:ext cx="786428" cy="786269"/>
          </a:xfrm>
          <a:custGeom>
            <a:avLst/>
            <a:gdLst>
              <a:gd name="T0" fmla="*/ 6176 w 10375"/>
              <a:gd name="T1" fmla="*/ 2754 h 10375"/>
              <a:gd name="T2" fmla="*/ 2741 w 10375"/>
              <a:gd name="T3" fmla="*/ 6188 h 10375"/>
              <a:gd name="T4" fmla="*/ 2741 w 10375"/>
              <a:gd name="T5" fmla="*/ 6549 h 10375"/>
              <a:gd name="T6" fmla="*/ 3826 w 10375"/>
              <a:gd name="T7" fmla="*/ 7634 h 10375"/>
              <a:gd name="T8" fmla="*/ 4188 w 10375"/>
              <a:gd name="T9" fmla="*/ 7634 h 10375"/>
              <a:gd name="T10" fmla="*/ 7623 w 10375"/>
              <a:gd name="T11" fmla="*/ 4199 h 10375"/>
              <a:gd name="T12" fmla="*/ 7623 w 10375"/>
              <a:gd name="T13" fmla="*/ 3838 h 10375"/>
              <a:gd name="T14" fmla="*/ 6538 w 10375"/>
              <a:gd name="T15" fmla="*/ 2754 h 10375"/>
              <a:gd name="T16" fmla="*/ 6176 w 10375"/>
              <a:gd name="T17" fmla="*/ 2754 h 10375"/>
              <a:gd name="T18" fmla="*/ 7441 w 10375"/>
              <a:gd name="T19" fmla="*/ 1850 h 10375"/>
              <a:gd name="T20" fmla="*/ 8526 w 10375"/>
              <a:gd name="T21" fmla="*/ 2935 h 10375"/>
              <a:gd name="T22" fmla="*/ 8526 w 10375"/>
              <a:gd name="T23" fmla="*/ 3296 h 10375"/>
              <a:gd name="T24" fmla="*/ 8165 w 10375"/>
              <a:gd name="T25" fmla="*/ 3658 h 10375"/>
              <a:gd name="T26" fmla="*/ 7804 w 10375"/>
              <a:gd name="T27" fmla="*/ 3658 h 10375"/>
              <a:gd name="T28" fmla="*/ 6719 w 10375"/>
              <a:gd name="T29" fmla="*/ 2573 h 10375"/>
              <a:gd name="T30" fmla="*/ 6719 w 10375"/>
              <a:gd name="T31" fmla="*/ 2211 h 10375"/>
              <a:gd name="T32" fmla="*/ 7080 w 10375"/>
              <a:gd name="T33" fmla="*/ 1850 h 10375"/>
              <a:gd name="T34" fmla="*/ 7441 w 10375"/>
              <a:gd name="T35" fmla="*/ 1850 h 10375"/>
              <a:gd name="T36" fmla="*/ 2583 w 10375"/>
              <a:gd name="T37" fmla="*/ 6639 h 10375"/>
              <a:gd name="T38" fmla="*/ 3738 w 10375"/>
              <a:gd name="T39" fmla="*/ 7794 h 10375"/>
              <a:gd name="T40" fmla="*/ 3688 w 10375"/>
              <a:gd name="T41" fmla="*/ 8005 h 10375"/>
              <a:gd name="T42" fmla="*/ 1943 w 10375"/>
              <a:gd name="T43" fmla="*/ 8595 h 10375"/>
              <a:gd name="T44" fmla="*/ 1780 w 10375"/>
              <a:gd name="T45" fmla="*/ 8433 h 10375"/>
              <a:gd name="T46" fmla="*/ 2370 w 10375"/>
              <a:gd name="T47" fmla="*/ 6688 h 10375"/>
              <a:gd name="T48" fmla="*/ 2583 w 10375"/>
              <a:gd name="T49" fmla="*/ 6639 h 10375"/>
              <a:gd name="T50" fmla="*/ 10375 w 10375"/>
              <a:gd name="T51" fmla="*/ 10375 h 10375"/>
              <a:gd name="T52" fmla="*/ 0 w 10375"/>
              <a:gd name="T53" fmla="*/ 10375 h 10375"/>
              <a:gd name="T54" fmla="*/ 0 w 10375"/>
              <a:gd name="T55" fmla="*/ 0 h 10375"/>
              <a:gd name="T56" fmla="*/ 10375 w 10375"/>
              <a:gd name="T57" fmla="*/ 0 h 10375"/>
              <a:gd name="T58" fmla="*/ 10375 w 10375"/>
              <a:gd name="T59" fmla="*/ 10375 h 10375"/>
              <a:gd name="T60" fmla="*/ 9565 w 10375"/>
              <a:gd name="T61" fmla="*/ 812 h 10375"/>
              <a:gd name="T62" fmla="*/ 810 w 10375"/>
              <a:gd name="T63" fmla="*/ 812 h 10375"/>
              <a:gd name="T64" fmla="*/ 810 w 10375"/>
              <a:gd name="T65" fmla="*/ 9565 h 10375"/>
              <a:gd name="T66" fmla="*/ 9564 w 10375"/>
              <a:gd name="T67" fmla="*/ 9565 h 10375"/>
              <a:gd name="T68" fmla="*/ 9564 w 10375"/>
              <a:gd name="T69" fmla="*/ 812 h 10375"/>
              <a:gd name="T70" fmla="*/ 9565 w 10375"/>
              <a:gd name="T71" fmla="*/ 812 h 10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75" h="10375">
                <a:moveTo>
                  <a:pt x="6176" y="2754"/>
                </a:moveTo>
                <a:lnTo>
                  <a:pt x="2741" y="6188"/>
                </a:lnTo>
                <a:cubicBezTo>
                  <a:pt x="2641" y="6288"/>
                  <a:pt x="2641" y="6449"/>
                  <a:pt x="2741" y="6549"/>
                </a:cubicBezTo>
                <a:lnTo>
                  <a:pt x="3826" y="7634"/>
                </a:lnTo>
                <a:cubicBezTo>
                  <a:pt x="3926" y="7734"/>
                  <a:pt x="4088" y="7734"/>
                  <a:pt x="4188" y="7634"/>
                </a:cubicBezTo>
                <a:lnTo>
                  <a:pt x="7623" y="4199"/>
                </a:lnTo>
                <a:cubicBezTo>
                  <a:pt x="7723" y="4099"/>
                  <a:pt x="7723" y="3938"/>
                  <a:pt x="7623" y="3838"/>
                </a:cubicBezTo>
                <a:lnTo>
                  <a:pt x="6538" y="2754"/>
                </a:lnTo>
                <a:cubicBezTo>
                  <a:pt x="6438" y="2654"/>
                  <a:pt x="6276" y="2654"/>
                  <a:pt x="6176" y="2754"/>
                </a:cubicBezTo>
                <a:close/>
                <a:moveTo>
                  <a:pt x="7441" y="1850"/>
                </a:moveTo>
                <a:lnTo>
                  <a:pt x="8526" y="2935"/>
                </a:lnTo>
                <a:cubicBezTo>
                  <a:pt x="8626" y="3035"/>
                  <a:pt x="8626" y="3196"/>
                  <a:pt x="8526" y="3296"/>
                </a:cubicBezTo>
                <a:lnTo>
                  <a:pt x="8165" y="3658"/>
                </a:lnTo>
                <a:cubicBezTo>
                  <a:pt x="8065" y="3758"/>
                  <a:pt x="7904" y="3758"/>
                  <a:pt x="7804" y="3658"/>
                </a:cubicBezTo>
                <a:lnTo>
                  <a:pt x="6719" y="2573"/>
                </a:lnTo>
                <a:cubicBezTo>
                  <a:pt x="6619" y="2473"/>
                  <a:pt x="6619" y="2311"/>
                  <a:pt x="6719" y="2211"/>
                </a:cubicBezTo>
                <a:lnTo>
                  <a:pt x="7080" y="1850"/>
                </a:lnTo>
                <a:cubicBezTo>
                  <a:pt x="7180" y="1750"/>
                  <a:pt x="7341" y="1750"/>
                  <a:pt x="7441" y="1850"/>
                </a:cubicBezTo>
                <a:close/>
                <a:moveTo>
                  <a:pt x="2583" y="6639"/>
                </a:moveTo>
                <a:lnTo>
                  <a:pt x="3738" y="7794"/>
                </a:lnTo>
                <a:cubicBezTo>
                  <a:pt x="3805" y="7862"/>
                  <a:pt x="3778" y="7975"/>
                  <a:pt x="3688" y="8005"/>
                </a:cubicBezTo>
                <a:lnTo>
                  <a:pt x="1943" y="8595"/>
                </a:lnTo>
                <a:cubicBezTo>
                  <a:pt x="1843" y="8629"/>
                  <a:pt x="1746" y="8534"/>
                  <a:pt x="1780" y="8433"/>
                </a:cubicBezTo>
                <a:lnTo>
                  <a:pt x="2370" y="6688"/>
                </a:lnTo>
                <a:cubicBezTo>
                  <a:pt x="2401" y="6599"/>
                  <a:pt x="2515" y="6572"/>
                  <a:pt x="2583" y="6639"/>
                </a:cubicBezTo>
                <a:close/>
                <a:moveTo>
                  <a:pt x="10375" y="10375"/>
                </a:moveTo>
                <a:lnTo>
                  <a:pt x="0" y="10375"/>
                </a:lnTo>
                <a:lnTo>
                  <a:pt x="0" y="0"/>
                </a:lnTo>
                <a:lnTo>
                  <a:pt x="10375" y="0"/>
                </a:lnTo>
                <a:lnTo>
                  <a:pt x="10375" y="10375"/>
                </a:lnTo>
                <a:close/>
                <a:moveTo>
                  <a:pt x="9565" y="812"/>
                </a:moveTo>
                <a:lnTo>
                  <a:pt x="810" y="812"/>
                </a:lnTo>
                <a:lnTo>
                  <a:pt x="810" y="9565"/>
                </a:lnTo>
                <a:lnTo>
                  <a:pt x="9564" y="9565"/>
                </a:lnTo>
                <a:lnTo>
                  <a:pt x="9564" y="812"/>
                </a:lnTo>
                <a:lnTo>
                  <a:pt x="9565" y="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TextBox 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8457565" y="4046220"/>
            <a:ext cx="2815590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zh-CN" altLang="en-US" sz="1000">
                <a:sym typeface="+mn-ea"/>
              </a:rPr>
              <a:t>https://blog.csdn.net/qq_43517653/article/details/99326894</a:t>
            </a:r>
            <a:endParaRPr lang="zh-CN" altLang="en-US" sz="1000"/>
          </a:p>
          <a:p>
            <a:pPr>
              <a:lnSpc>
                <a:spcPct val="200000"/>
              </a:lnSpc>
              <a:defRPr/>
            </a:pPr>
            <a:endParaRPr lang="en-US" altLang="en-US" sz="1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8383905" y="3620135"/>
            <a:ext cx="2889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Command reference </a:t>
            </a:r>
            <a:r>
              <a:rPr lang="en-US" altLang="zh-CN" sz="1600" dirty="0">
                <a:solidFill>
                  <a:schemeClr val="bg1"/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website</a:t>
            </a:r>
            <a:endParaRPr lang="en-US" altLang="zh-CN" sz="1600" dirty="0">
              <a:solidFill>
                <a:schemeClr val="bg1"/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>
            <a:off x="8457965" y="5504951"/>
            <a:ext cx="25239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70713" r="74135"/>
          <a:stretch>
            <a:fillRect/>
          </a:stretch>
        </p:blipFill>
        <p:spPr>
          <a:xfrm>
            <a:off x="683260" y="1997710"/>
            <a:ext cx="2663190" cy="11703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" y="3785870"/>
            <a:ext cx="61722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4476212" cy="3952240"/>
            <a:chOff x="-1" y="0"/>
            <a:chExt cx="4476212" cy="395224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4476210" cy="395224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1" y="0"/>
              <a:ext cx="4476212" cy="324862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flipH="1" flipV="1">
            <a:off x="7715791" y="2905760"/>
            <a:ext cx="4476212" cy="3952240"/>
            <a:chOff x="-2" y="0"/>
            <a:chExt cx="4556761" cy="402336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4556759" cy="4023360"/>
            </a:xfrm>
            <a:prstGeom prst="rect">
              <a:avLst/>
            </a:prstGeom>
            <a:blipFill dpi="0" rotWithShape="1">
              <a:blip r:embed="rId1">
                <a:alphaModFix amt="3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-2" y="0"/>
              <a:ext cx="4556761" cy="3307080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95" y="918210"/>
            <a:ext cx="6282055" cy="3874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4897120"/>
            <a:ext cx="6186805" cy="6762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1195" y="57372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http://127.0.0.1:8000/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05" y="1630680"/>
            <a:ext cx="2814955" cy="2033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Adding a Super Administrator</a:t>
            </a:r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  <a:p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" y="2720975"/>
            <a:ext cx="5846445" cy="2066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960" y="2720975"/>
            <a:ext cx="6268720" cy="1979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Adding a </a:t>
            </a:r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application</a:t>
            </a:r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  <a:p>
            <a:endParaRPr lang="zh-CN" alt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963420"/>
            <a:ext cx="3338830" cy="36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3111500"/>
            <a:ext cx="4267200" cy="2152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0" y="2706370"/>
            <a:ext cx="1943100" cy="25577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1106805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ave url path for homepage mappled to function in the views file</a:t>
            </a:r>
            <a:endParaRPr lang="en-US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35" y="1654175"/>
            <a:ext cx="7606030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Create a path for the homepage and about page-</a:t>
            </a:r>
            <a:endParaRPr lang="en-US" altLang="zh-CN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add </a:t>
            </a:r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templates later</a:t>
            </a:r>
            <a:endParaRPr lang="en-US" altLang="zh-CN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1463040"/>
            <a:ext cx="5142230" cy="4711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90" y="1461770"/>
            <a:ext cx="6385783" cy="471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Create classes and attributes</a:t>
            </a:r>
            <a:endParaRPr lang="en-US" altLang="zh-CN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588770"/>
            <a:ext cx="5300980" cy="404812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274685" y="1988185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r>
              <a:rPr lang="en-US" altLang="zh-CN"/>
              <a:t>uthor</a:t>
            </a:r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6967220" y="2908300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r>
              <a:rPr lang="en-US" altLang="zh-CN"/>
              <a:t>ook</a:t>
            </a:r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9310370" y="1013460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r>
              <a:rPr lang="en-US" altLang="zh-CN"/>
              <a:t>ook</a:t>
            </a:r>
            <a:endParaRPr lang="en-US" altLang="zh-CN"/>
          </a:p>
        </p:txBody>
      </p:sp>
      <p:sp>
        <p:nvSpPr>
          <p:cNvPr id="10" name="椭圆 9"/>
          <p:cNvSpPr/>
          <p:nvPr/>
        </p:nvSpPr>
        <p:spPr>
          <a:xfrm>
            <a:off x="6794500" y="1231900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r>
              <a:rPr lang="en-US" altLang="zh-CN"/>
              <a:t>ook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9956800" y="2908300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r>
              <a:rPr lang="en-US" altLang="zh-CN"/>
              <a:t>ook</a:t>
            </a:r>
            <a:endParaRPr lang="en-US" altLang="zh-CN"/>
          </a:p>
        </p:txBody>
      </p:sp>
      <p:cxnSp>
        <p:nvCxnSpPr>
          <p:cNvPr id="12" name="直接连接符 11"/>
          <p:cNvCxnSpPr>
            <a:stCxn id="10" idx="5"/>
            <a:endCxn id="4" idx="1"/>
          </p:cNvCxnSpPr>
          <p:nvPr/>
        </p:nvCxnSpPr>
        <p:spPr>
          <a:xfrm>
            <a:off x="8128635" y="1932940"/>
            <a:ext cx="374650" cy="175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6" idx="3"/>
          </p:cNvCxnSpPr>
          <p:nvPr/>
        </p:nvCxnSpPr>
        <p:spPr>
          <a:xfrm flipH="1">
            <a:off x="9403080" y="1714500"/>
            <a:ext cx="135890" cy="336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5" idx="7"/>
          </p:cNvCxnSpPr>
          <p:nvPr/>
        </p:nvCxnSpPr>
        <p:spPr>
          <a:xfrm flipV="1">
            <a:off x="8301355" y="2658745"/>
            <a:ext cx="266065" cy="369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4" idx="5"/>
            <a:endCxn id="11" idx="1"/>
          </p:cNvCxnSpPr>
          <p:nvPr/>
        </p:nvCxnSpPr>
        <p:spPr>
          <a:xfrm>
            <a:off x="9608820" y="2689225"/>
            <a:ext cx="576580" cy="339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719185" y="4966335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r>
              <a:rPr lang="en-US" altLang="zh-CN"/>
              <a:t>ook</a:t>
            </a:r>
            <a:endParaRPr lang="en-US" altLang="zh-CN"/>
          </a:p>
        </p:txBody>
      </p:sp>
      <p:sp>
        <p:nvSpPr>
          <p:cNvPr id="17" name="椭圆 16"/>
          <p:cNvSpPr/>
          <p:nvPr/>
        </p:nvSpPr>
        <p:spPr>
          <a:xfrm>
            <a:off x="7411720" y="5886450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r>
              <a:rPr lang="en-US" altLang="zh-CN"/>
              <a:t>uthor</a:t>
            </a:r>
            <a:endParaRPr lang="en-US" altLang="zh-CN"/>
          </a:p>
        </p:txBody>
      </p:sp>
      <p:sp>
        <p:nvSpPr>
          <p:cNvPr id="18" name="椭圆 17"/>
          <p:cNvSpPr/>
          <p:nvPr/>
        </p:nvSpPr>
        <p:spPr>
          <a:xfrm>
            <a:off x="9754870" y="3991610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r>
              <a:rPr lang="en-US" altLang="zh-CN"/>
              <a:t>uthor</a:t>
            </a:r>
            <a:endParaRPr lang="en-US" altLang="zh-CN"/>
          </a:p>
        </p:txBody>
      </p:sp>
      <p:sp>
        <p:nvSpPr>
          <p:cNvPr id="19" name="椭圆 18"/>
          <p:cNvSpPr/>
          <p:nvPr/>
        </p:nvSpPr>
        <p:spPr>
          <a:xfrm>
            <a:off x="7239000" y="4210050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r>
              <a:rPr lang="en-US" altLang="zh-CN"/>
              <a:t>uthor</a:t>
            </a:r>
            <a:endParaRPr lang="en-US" altLang="zh-CN"/>
          </a:p>
        </p:txBody>
      </p:sp>
      <p:sp>
        <p:nvSpPr>
          <p:cNvPr id="20" name="椭圆 19"/>
          <p:cNvSpPr/>
          <p:nvPr/>
        </p:nvSpPr>
        <p:spPr>
          <a:xfrm>
            <a:off x="10401300" y="5886450"/>
            <a:ext cx="1562735" cy="821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r>
              <a:rPr lang="en-US" altLang="zh-CN"/>
              <a:t>uthor</a:t>
            </a:r>
            <a:endParaRPr lang="en-US" altLang="zh-CN"/>
          </a:p>
        </p:txBody>
      </p:sp>
      <p:cxnSp>
        <p:nvCxnSpPr>
          <p:cNvPr id="21" name="直接连接符 20"/>
          <p:cNvCxnSpPr>
            <a:stCxn id="19" idx="5"/>
            <a:endCxn id="16" idx="1"/>
          </p:cNvCxnSpPr>
          <p:nvPr/>
        </p:nvCxnSpPr>
        <p:spPr>
          <a:xfrm>
            <a:off x="8573135" y="4911090"/>
            <a:ext cx="374650" cy="175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8" idx="3"/>
          </p:cNvCxnSpPr>
          <p:nvPr/>
        </p:nvCxnSpPr>
        <p:spPr>
          <a:xfrm flipH="1">
            <a:off x="9847580" y="4692650"/>
            <a:ext cx="135890" cy="336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7" idx="7"/>
          </p:cNvCxnSpPr>
          <p:nvPr/>
        </p:nvCxnSpPr>
        <p:spPr>
          <a:xfrm flipV="1">
            <a:off x="8745855" y="5636895"/>
            <a:ext cx="266065" cy="369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6" idx="5"/>
            <a:endCxn id="20" idx="1"/>
          </p:cNvCxnSpPr>
          <p:nvPr/>
        </p:nvCxnSpPr>
        <p:spPr>
          <a:xfrm>
            <a:off x="10053320" y="5667375"/>
            <a:ext cx="576580" cy="339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5820" y="518160"/>
            <a:ext cx="8991600" cy="3416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Migrations of </a:t>
            </a:r>
            <a:r>
              <a:rPr lang="en-US" altLang="zh-CN" sz="28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sym typeface="+mn-ea"/>
              </a:rPr>
              <a:t>databse</a:t>
            </a:r>
            <a:endParaRPr lang="en-US" altLang="zh-CN" sz="28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52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6039" y="419180"/>
            <a:ext cx="193337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600" y="419180"/>
            <a:ext cx="193337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391920"/>
            <a:ext cx="8415655" cy="1114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" y="3252470"/>
            <a:ext cx="5600700" cy="2752725"/>
          </a:xfrm>
          <a:prstGeom prst="rect">
            <a:avLst/>
          </a:prstGeom>
        </p:spPr>
      </p:pic>
      <p:sp>
        <p:nvSpPr>
          <p:cNvPr id="6" name="左箭头 5"/>
          <p:cNvSpPr/>
          <p:nvPr/>
        </p:nvSpPr>
        <p:spPr>
          <a:xfrm>
            <a:off x="5334000" y="5332095"/>
            <a:ext cx="1428750" cy="67310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48500" y="54070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add app name in INSTALLED_APPS</a:t>
            </a:r>
            <a:r>
              <a:rPr lang="zh-CN" altLang="en-US"/>
              <a:t>（</a:t>
            </a:r>
            <a:r>
              <a:rPr lang="en-US" altLang="zh-CN"/>
              <a:t>setting.py)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3.04330708661416,&quot;left&quot;:53.8,&quot;top&quot;:157.3,&quot;width&quot;:848.4785039370079}"/>
</p:tagLst>
</file>

<file path=ppt/tags/tag2.xml><?xml version="1.0" encoding="utf-8"?>
<p:tagLst xmlns:p="http://schemas.openxmlformats.org/presentationml/2006/main">
  <p:tag name="KSO_WM_DIAGRAM_VIRTUALLY_FRAME" val="{&quot;height&quot;:323.04330708661416,&quot;left&quot;:53.8,&quot;top&quot;:157.3,&quot;width&quot;:848.4785039370079}"/>
</p:tagLst>
</file>

<file path=ppt/tags/tag3.xml><?xml version="1.0" encoding="utf-8"?>
<p:tagLst xmlns:p="http://schemas.openxmlformats.org/presentationml/2006/main">
  <p:tag name="KSO_WM_DIAGRAM_VIRTUALLY_FRAME" val="{&quot;height&quot;:323.04330708661416,&quot;left&quot;:53.8,&quot;top&quot;:157.3,&quot;width&quot;:848.4785039370079}"/>
</p:tagLst>
</file>

<file path=ppt/tags/tag4.xml><?xml version="1.0" encoding="utf-8"?>
<p:tagLst xmlns:p="http://schemas.openxmlformats.org/presentationml/2006/main">
  <p:tag name="KSO_WM_DIAGRAM_VIRTUALLY_FRAME" val="{&quot;height&quot;:323.04330708661416,&quot;left&quot;:53.8,&quot;top&quot;:157.3,&quot;width&quot;:848.4785039370079}"/>
</p:tagLst>
</file>

<file path=ppt/tags/tag5.xml><?xml version="1.0" encoding="utf-8"?>
<p:tagLst xmlns:p="http://schemas.openxmlformats.org/presentationml/2006/main">
  <p:tag name="KSO_WM_DIAGRAM_VIRTUALLY_FRAME" val="{&quot;height&quot;:323.04330708661416,&quot;left&quot;:53.8,&quot;top&quot;:157.3,&quot;width&quot;:848.4785039370079}"/>
</p:tagLst>
</file>

<file path=ppt/tags/tag6.xml><?xml version="1.0" encoding="utf-8"?>
<p:tagLst xmlns:p="http://schemas.openxmlformats.org/presentationml/2006/main">
  <p:tag name="KSO_WM_DIAGRAM_VIRTUALLY_FRAME" val="{&quot;height&quot;:323.04330708661416,&quot;left&quot;:53.8,&quot;top&quot;:157.3,&quot;width&quot;:848.4785039370079}"/>
</p:tagLst>
</file>

<file path=ppt/tags/tag7.xml><?xml version="1.0" encoding="utf-8"?>
<p:tagLst xmlns:p="http://schemas.openxmlformats.org/presentationml/2006/main">
  <p:tag name="COMMONDATA" val="eyJoZGlkIjoiYThkMzk3NzM1NjI1NTg5NjFmNzQyY2UyOTg2MjEzNGMifQ=="/>
  <p:tag name="commondata" val="eyJjb3VudCI6MSwiaGRpZCI6IjNhYmQyMzIwYWI2N2I3MGJiMWFiNTYzOGM1ZmIxMjAzIiwidXNlckNvdW50IjoxfQ=="/>
</p:tagLst>
</file>

<file path=ppt/theme/theme1.xml><?xml version="1.0" encoding="utf-8"?>
<a:theme xmlns:a="http://schemas.openxmlformats.org/drawingml/2006/main" name="Office 主题​​">
  <a:themeElements>
    <a:clrScheme name="自定义 23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794BD"/>
      </a:accent1>
      <a:accent2>
        <a:srgbClr val="A1BDD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WPS 演示</Application>
  <PresentationFormat>宽屏</PresentationFormat>
  <Paragraphs>69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思源宋体 CN</vt:lpstr>
      <vt:lpstr>思源宋体</vt:lpstr>
      <vt:lpstr>Calibri Light</vt:lpstr>
      <vt:lpstr>微软雅黑</vt:lpstr>
      <vt:lpstr>Calibri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别想让我破防</cp:lastModifiedBy>
  <cp:revision>71</cp:revision>
  <dcterms:created xsi:type="dcterms:W3CDTF">2020-10-27T06:22:00Z</dcterms:created>
  <dcterms:modified xsi:type="dcterms:W3CDTF">2024-02-12T01:28:18Z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B2206502634D4FF8A76AF82D8067168B_13</vt:lpwstr>
  </property>
  <property fmtid="{D5CDD505-2E9C-101B-9397-08002B2CF9AE}" pid="3" name="KSOProductBuildVer">
    <vt:lpwstr>2052-12.1.0.16388</vt:lpwstr>
  </property>
  <property fmtid="{D5CDD505-2E9C-101B-9397-08002B2CF9AE}" pid="4" name="KSOTemplateUUID">
    <vt:lpwstr>v1.0_mb_3bZ/EAZ3qwwESjKNEFSX+g==</vt:lpwstr>
  </property>
</Properties>
</file>